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8" r:id="rId4"/>
    <p:sldId id="259" r:id="rId5"/>
    <p:sldId id="266" r:id="rId6"/>
    <p:sldId id="265" r:id="rId7"/>
    <p:sldId id="260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9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6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2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8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7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9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7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0220-96CC-416E-9642-302C4644739F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FBA5-B212-480C-9713-D72F3284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0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img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99">
        <p14:reveal/>
      </p:transition>
    </mc:Choice>
    <mc:Fallback xmlns="">
      <p:transition spd="slow" advTm="42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Селенгинский</a:t>
            </a:r>
            <a:r>
              <a:rPr lang="ru-RU" sz="2400" dirty="0" smtClean="0"/>
              <a:t> р-он</a:t>
            </a:r>
            <a:br>
              <a:rPr lang="ru-RU" sz="2400" dirty="0" smtClean="0"/>
            </a:br>
            <a:r>
              <a:rPr lang="ru-RU" sz="2400" dirty="0" smtClean="0"/>
              <a:t>Федотова Кристина гр.ЛА18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54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admin\Desktop\YsMJdu3EJY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398">
        <p14:reveal/>
      </p:transition>
    </mc:Choice>
    <mc:Fallback xmlns="">
      <p:transition spd="slow" advTm="3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С.Тохой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Еремеева</a:t>
            </a:r>
            <a:r>
              <a:rPr lang="ru-RU" sz="2400" dirty="0" smtClean="0"/>
              <a:t> Анастасия гр.ЭБАС19</a:t>
            </a:r>
            <a:endParaRPr lang="ru-RU" sz="2400" dirty="0"/>
          </a:p>
        </p:txBody>
      </p:sp>
      <p:pic>
        <p:nvPicPr>
          <p:cNvPr id="2050" name="Picture 2" descr="C:\Users\admin\Desktop\lr1mlE6VRG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84385" cy="50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Q03JdkE1W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764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02">
        <p14:reveal/>
      </p:transition>
    </mc:Choice>
    <mc:Fallback xmlns="">
      <p:transition spd="slow" advTm="1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Заиграевский</a:t>
            </a:r>
            <a:r>
              <a:rPr lang="ru-RU" sz="2400" dirty="0" smtClean="0"/>
              <a:t> р-н</a:t>
            </a:r>
            <a:br>
              <a:rPr lang="ru-RU" sz="2400" dirty="0" smtClean="0"/>
            </a:br>
            <a:r>
              <a:rPr lang="ru-RU" sz="2400" dirty="0" smtClean="0"/>
              <a:t>Афанасьева Людмила гр.ТМ18-1</a:t>
            </a:r>
            <a:endParaRPr lang="ru-RU" sz="2400" dirty="0"/>
          </a:p>
        </p:txBody>
      </p:sp>
      <p:pic>
        <p:nvPicPr>
          <p:cNvPr id="3074" name="Picture 2" descr="C:\Users\admin\Desktop\68CpAY-eX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7927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p7goZOATO4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">
        <p14:reveal/>
      </p:transition>
    </mc:Choice>
    <mc:Fallback xmlns="">
      <p:transition spd="slow" advTm="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П.Загорск</a:t>
            </a:r>
            <a:r>
              <a:rPr lang="ru-RU" sz="2800" dirty="0" smtClean="0"/>
              <a:t>; </a:t>
            </a:r>
            <a:r>
              <a:rPr lang="ru-RU" sz="2800" dirty="0" err="1" smtClean="0"/>
              <a:t>Еравнинский</a:t>
            </a:r>
            <a:r>
              <a:rPr lang="ru-RU" sz="2800" dirty="0" smtClean="0"/>
              <a:t> р-н</a:t>
            </a:r>
            <a:br>
              <a:rPr lang="ru-RU" sz="2800" dirty="0" smtClean="0"/>
            </a:br>
            <a:r>
              <a:rPr lang="ru-RU" sz="2800" dirty="0" err="1" smtClean="0"/>
              <a:t>Бодиев</a:t>
            </a:r>
            <a:r>
              <a:rPr lang="ru-RU" sz="2800" dirty="0" smtClean="0"/>
              <a:t> </a:t>
            </a:r>
            <a:r>
              <a:rPr lang="ru-RU" sz="2800" dirty="0" err="1" smtClean="0"/>
              <a:t>Дугар</a:t>
            </a:r>
            <a:r>
              <a:rPr lang="ru-RU" sz="2800" dirty="0" smtClean="0"/>
              <a:t> </a:t>
            </a:r>
            <a:r>
              <a:rPr lang="ru-RU" sz="2800" dirty="0" err="1" smtClean="0"/>
              <a:t>гр</a:t>
            </a:r>
            <a:r>
              <a:rPr lang="ru-RU" sz="2800" dirty="0" smtClean="0"/>
              <a:t> ТМ19</a:t>
            </a:r>
            <a:endParaRPr lang="ru-RU" sz="2800" dirty="0"/>
          </a:p>
        </p:txBody>
      </p:sp>
      <p:pic>
        <p:nvPicPr>
          <p:cNvPr id="5123" name="Picture 3" descr="C:\Users\admin\Desktop\8ozZuZg5x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DbuW56zo1I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38164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4">
        <p14:reveal/>
      </p:transition>
    </mc:Choice>
    <mc:Fallback xmlns="">
      <p:transition spd="slow" advTm="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Еравнинский</a:t>
            </a:r>
            <a:r>
              <a:rPr lang="ru-RU" sz="2800" dirty="0" smtClean="0"/>
              <a:t> р-</a:t>
            </a:r>
            <a:r>
              <a:rPr lang="ru-RU" sz="2800" dirty="0" err="1" smtClean="0"/>
              <a:t>н,Бодиев</a:t>
            </a:r>
            <a:r>
              <a:rPr lang="ru-RU" sz="2800" dirty="0" smtClean="0"/>
              <a:t> </a:t>
            </a:r>
            <a:r>
              <a:rPr lang="ru-RU" sz="2800" dirty="0" err="1" smtClean="0"/>
              <a:t>Аюша</a:t>
            </a:r>
            <a:r>
              <a:rPr lang="ru-RU" sz="2800" dirty="0" smtClean="0"/>
              <a:t> гр.ЛА19; </a:t>
            </a:r>
            <a:r>
              <a:rPr lang="ru-RU" sz="2800" dirty="0" err="1" smtClean="0"/>
              <a:t>Заиграевский</a:t>
            </a:r>
            <a:r>
              <a:rPr lang="ru-RU" sz="2800" dirty="0" smtClean="0"/>
              <a:t> р-н, Игумнов Илья </a:t>
            </a:r>
            <a:r>
              <a:rPr lang="ru-RU" sz="2800" dirty="0" err="1" smtClean="0"/>
              <a:t>гр</a:t>
            </a:r>
            <a:r>
              <a:rPr lang="ru-RU" sz="2800" dirty="0" smtClean="0"/>
              <a:t> ЛА18</a:t>
            </a: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" y="1628800"/>
            <a:ext cx="403590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admin\Desktop\TUS_gEZEnm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0200"/>
            <a:ext cx="40324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90">
        <p14:reveal/>
      </p:transition>
    </mc:Choice>
    <mc:Fallback xmlns="">
      <p:transition spd="slow" advTm="2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Курумканский</a:t>
            </a:r>
            <a:r>
              <a:rPr lang="ru-RU" sz="2400" dirty="0" smtClean="0"/>
              <a:t> р-н </a:t>
            </a:r>
            <a:r>
              <a:rPr lang="ru-RU" sz="2400" dirty="0" err="1" smtClean="0"/>
              <a:t>Данцаранова</a:t>
            </a:r>
            <a:r>
              <a:rPr lang="ru-RU" sz="2400" dirty="0" smtClean="0"/>
              <a:t> Анна </a:t>
            </a:r>
            <a:r>
              <a:rPr lang="ru-RU" sz="2400" dirty="0" err="1" smtClean="0"/>
              <a:t>гр</a:t>
            </a:r>
            <a:r>
              <a:rPr lang="ru-RU" sz="2400" dirty="0" smtClean="0"/>
              <a:t> ЭБАС19</a:t>
            </a:r>
            <a:br>
              <a:rPr lang="ru-RU" sz="2400" dirty="0" smtClean="0"/>
            </a:br>
            <a:r>
              <a:rPr lang="ru-RU" sz="2400" dirty="0" err="1" smtClean="0"/>
              <a:t>Кижингинский</a:t>
            </a:r>
            <a:r>
              <a:rPr lang="ru-RU" sz="2400" dirty="0" smtClean="0"/>
              <a:t> р-н </a:t>
            </a:r>
            <a:r>
              <a:rPr lang="ru-RU" sz="2400" dirty="0" err="1" smtClean="0"/>
              <a:t>Рекунов</a:t>
            </a:r>
            <a:r>
              <a:rPr lang="ru-RU" sz="2400" dirty="0" smtClean="0"/>
              <a:t> Кирилл </a:t>
            </a:r>
            <a:r>
              <a:rPr lang="ru-RU" sz="2400" dirty="0" err="1" smtClean="0"/>
              <a:t>гр</a:t>
            </a:r>
            <a:r>
              <a:rPr lang="ru-RU" sz="2400" dirty="0" smtClean="0"/>
              <a:t> ЛА19</a:t>
            </a:r>
            <a:endParaRPr lang="ru-RU" sz="2400" dirty="0"/>
          </a:p>
        </p:txBody>
      </p:sp>
      <p:pic>
        <p:nvPicPr>
          <p:cNvPr id="4099" name="Picture 3" descr="C:\Users\admin\Desktop\FLne2RU-WV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admin\Desktop\gkbMqyLhs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1">
        <p14:reveal/>
      </p:transition>
    </mc:Choice>
    <mc:Fallback xmlns="">
      <p:transition spd="slow" advTm="1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Заиграевский</a:t>
            </a:r>
            <a:r>
              <a:rPr lang="ru-RU" sz="2400" dirty="0" smtClean="0"/>
              <a:t> р-н  </a:t>
            </a:r>
            <a:r>
              <a:rPr lang="ru-RU" sz="2400" dirty="0" err="1" smtClean="0"/>
              <a:t>Бригинец</a:t>
            </a:r>
            <a:r>
              <a:rPr lang="ru-RU" sz="2400" dirty="0" smtClean="0"/>
              <a:t> Дарья </a:t>
            </a:r>
            <a:r>
              <a:rPr lang="ru-RU" sz="2400" dirty="0" err="1" smtClean="0"/>
              <a:t>гр</a:t>
            </a:r>
            <a:r>
              <a:rPr lang="ru-RU" sz="2400" dirty="0" smtClean="0"/>
              <a:t> Ла18;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err="1" smtClean="0"/>
              <a:t>Еравнинский</a:t>
            </a:r>
            <a:r>
              <a:rPr lang="ru-RU" sz="2400" dirty="0" smtClean="0"/>
              <a:t> р-н </a:t>
            </a:r>
            <a:r>
              <a:rPr lang="ru-RU" sz="2400" dirty="0" err="1" smtClean="0"/>
              <a:t>Бодиев</a:t>
            </a:r>
            <a:r>
              <a:rPr lang="ru-RU" sz="2400" dirty="0" smtClean="0"/>
              <a:t> </a:t>
            </a:r>
            <a:r>
              <a:rPr lang="ru-RU" sz="2400" dirty="0" err="1" smtClean="0"/>
              <a:t>Дугар</a:t>
            </a:r>
            <a:r>
              <a:rPr lang="ru-RU" sz="2400" dirty="0" smtClean="0"/>
              <a:t> </a:t>
            </a:r>
            <a:r>
              <a:rPr lang="ru-RU" sz="2400" dirty="0" err="1" smtClean="0"/>
              <a:t>гр</a:t>
            </a:r>
            <a:r>
              <a:rPr lang="ru-RU" sz="2400" dirty="0" smtClean="0"/>
              <a:t> Тм19</a:t>
            </a:r>
            <a:endParaRPr lang="ru-RU" sz="2400" dirty="0"/>
          </a:p>
        </p:txBody>
      </p:sp>
      <p:pic>
        <p:nvPicPr>
          <p:cNvPr id="6146" name="Picture 2" descr="C:\Users\admin\Desktop\4Q4MnxTLag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720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8ozZuZg5x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97">
        <p14:reveal/>
      </p:transition>
    </mc:Choice>
    <mc:Fallback xmlns="">
      <p:transition spd="slow" advTm="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admin\Desktop\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912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316">
        <p14:reveal/>
      </p:transition>
    </mc:Choice>
    <mc:Fallback xmlns="">
      <p:transition spd="slow" advTm="73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</Words>
  <Application>Microsoft Office PowerPoint</Application>
  <PresentationFormat>Экран (4:3)</PresentationFormat>
  <Paragraphs>7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Селенгинский р-он Федотова Кристина гр.ЛА18</vt:lpstr>
      <vt:lpstr>С.Тохой Еремеева Анастасия гр.ЭБАС19</vt:lpstr>
      <vt:lpstr>Заиграевский р-н Афанасьева Людмила гр.ТМ18-1</vt:lpstr>
      <vt:lpstr>П.Загорск; Еравнинский р-н Бодиев Дугар гр ТМ19</vt:lpstr>
      <vt:lpstr>Еравнинский р-н,Бодиев Аюша гр.ЛА19; Заиграевский р-н, Игумнов Илья гр ЛА18</vt:lpstr>
      <vt:lpstr>Курумканский р-н Данцаранова Анна гр ЭБАС19 Кижингинский р-н Рекунов Кирилл гр ЛА19</vt:lpstr>
      <vt:lpstr>Заиграевский р-н  Бригинец Дарья гр Ла18;  Еравнинский р-н Бодиев Дугар гр Тм19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2020-04-30T12:19:17Z</dcterms:created>
  <dcterms:modified xsi:type="dcterms:W3CDTF">2020-05-01T04:00:43Z</dcterms:modified>
</cp:coreProperties>
</file>